
<file path=[Content_Types].xml><?xml version="1.0" encoding="utf-8"?>
<Types xmlns="http://schemas.openxmlformats.org/package/2006/content-types">
  <Default Extension="xml" ContentType="application/xml"/>
  <Default Extension="docx" ContentType="application/vnd.openxmlformats-officedocument.wordprocessingml.document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avi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2" r:id="rId4"/>
    <p:sldId id="266" r:id="rId5"/>
    <p:sldId id="267" r:id="rId6"/>
    <p:sldId id="268" r:id="rId7"/>
  </p:sldIdLst>
  <p:sldSz cx="38404800" cy="29260800"/>
  <p:notesSz cx="6858000" cy="9144000"/>
  <p:defaultTextStyle>
    <a:defPPr>
      <a:defRPr lang="en-US"/>
    </a:defPPr>
    <a:lvl1pPr marL="0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1pPr>
    <a:lvl2pPr marL="1933270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2pPr>
    <a:lvl3pPr marL="3866540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3pPr>
    <a:lvl4pPr marL="579981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4pPr>
    <a:lvl5pPr marL="773308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5pPr>
    <a:lvl6pPr marL="966635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6pPr>
    <a:lvl7pPr marL="1159962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7pPr>
    <a:lvl8pPr marL="1353289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8pPr>
    <a:lvl9pPr marL="15466162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9889" autoAdjust="0"/>
  </p:normalViewPr>
  <p:slideViewPr>
    <p:cSldViewPr>
      <p:cViewPr>
        <p:scale>
          <a:sx n="33" d="100"/>
          <a:sy n="33" d="100"/>
        </p:scale>
        <p:origin x="-80" y="56"/>
      </p:cViewPr>
      <p:guideLst>
        <p:guide orient="horz" pos="9216"/>
        <p:guide pos="12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media/media2.avi>
</file>

<file path=ppt/media/media3.avi>
</file>

<file path=ppt/media/media4.avi>
</file>

<file path=ppt/media/media5.avi>
</file>

<file path=ppt/media/media6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4389120"/>
            <a:ext cx="32644080" cy="2000548"/>
          </a:xfrm>
        </p:spPr>
        <p:txBody>
          <a:bodyPr>
            <a:sp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6858000"/>
            <a:ext cx="32689800" cy="1384995"/>
          </a:xfrm>
        </p:spPr>
        <p:txBody>
          <a:bodyPr wrap="square">
            <a:spAutoFit/>
          </a:bodyPr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33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866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7998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7330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666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599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53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466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078480" y="27120429"/>
            <a:ext cx="8961120" cy="1557867"/>
          </a:xfrm>
          <a:prstGeom prst="rect">
            <a:avLst/>
          </a:prstGeom>
        </p:spPr>
        <p:txBody>
          <a:bodyPr/>
          <a:lstStyle>
            <a:lvl1pPr>
              <a:defRPr sz="3600">
                <a:latin typeface="Myriad Pro" pitchFamily="34" charset="0"/>
              </a:defRPr>
            </a:lvl1pPr>
          </a:lstStyle>
          <a:p>
            <a:fld id="{82C95654-4974-441A-896B-23BB045C0C5C}" type="datetimeFigureOut">
              <a:rPr lang="en-US" smtClean="0"/>
              <a:pPr/>
              <a:t>9/26/14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289280" y="27120429"/>
            <a:ext cx="12161520" cy="1557867"/>
          </a:xfrm>
          <a:prstGeom prst="rect">
            <a:avLst/>
          </a:prstGeom>
        </p:spPr>
        <p:txBody>
          <a:bodyPr/>
          <a:lstStyle>
            <a:lvl1pPr algn="ctr">
              <a:defRPr sz="3600">
                <a:latin typeface="Myriad Pro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6746200" y="27120429"/>
            <a:ext cx="8961120" cy="1557867"/>
          </a:xfrm>
          <a:prstGeom prst="rect">
            <a:avLst/>
          </a:prstGeom>
        </p:spPr>
        <p:txBody>
          <a:bodyPr/>
          <a:lstStyle>
            <a:lvl1pPr algn="r">
              <a:defRPr sz="3600">
                <a:latin typeface="Myriad Pro" pitchFamily="34" charset="0"/>
              </a:defRPr>
            </a:lvl1pPr>
          </a:lstStyle>
          <a:p>
            <a:fld id="{E8967439-1409-4822-B6CD-A4EF3FEDE2F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27120429"/>
            <a:ext cx="8961120" cy="1557867"/>
          </a:xfrm>
          <a:prstGeom prst="rect">
            <a:avLst/>
          </a:prstGeom>
        </p:spPr>
        <p:txBody>
          <a:bodyPr/>
          <a:lstStyle/>
          <a:p>
            <a:fld id="{82C95654-4974-441A-896B-23BB045C0C5C}" type="datetimeFigureOut">
              <a:rPr lang="en-US" smtClean="0"/>
              <a:pPr/>
              <a:t>9/26/14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27120429"/>
            <a:ext cx="12161520" cy="155786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27120429"/>
            <a:ext cx="8961120" cy="1557867"/>
          </a:xfrm>
          <a:prstGeom prst="rect">
            <a:avLst/>
          </a:prstGeom>
        </p:spPr>
        <p:txBody>
          <a:bodyPr/>
          <a:lstStyle/>
          <a:p>
            <a:fld id="{E8967439-1409-4822-B6CD-A4EF3FEDE2F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941285" y="4998722"/>
            <a:ext cx="36291200" cy="10652421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67675" y="4998722"/>
            <a:ext cx="108233530" cy="10652421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27120429"/>
            <a:ext cx="8961120" cy="1557867"/>
          </a:xfrm>
          <a:prstGeom prst="rect">
            <a:avLst/>
          </a:prstGeom>
        </p:spPr>
        <p:txBody>
          <a:bodyPr/>
          <a:lstStyle/>
          <a:p>
            <a:fld id="{82C95654-4974-441A-896B-23BB045C0C5C}" type="datetimeFigureOut">
              <a:rPr lang="en-US" smtClean="0"/>
              <a:pPr/>
              <a:t>9/26/14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27120429"/>
            <a:ext cx="12161520" cy="155786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27120429"/>
            <a:ext cx="8961120" cy="1557867"/>
          </a:xfrm>
          <a:prstGeom prst="rect">
            <a:avLst/>
          </a:prstGeom>
        </p:spPr>
        <p:txBody>
          <a:bodyPr/>
          <a:lstStyle/>
          <a:p>
            <a:fld id="{E8967439-1409-4822-B6CD-A4EF3FEDE2F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3715" y="18802775"/>
            <a:ext cx="32644080" cy="5811520"/>
          </a:xfrm>
        </p:spPr>
        <p:txBody>
          <a:bodyPr anchor="t"/>
          <a:lstStyle>
            <a:lvl1pPr algn="l">
              <a:defRPr sz="169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33715" y="12401978"/>
            <a:ext cx="32644080" cy="6400798"/>
          </a:xfrm>
        </p:spPr>
        <p:txBody>
          <a:bodyPr anchor="b"/>
          <a:lstStyle>
            <a:lvl1pPr marL="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1pPr>
            <a:lvl2pPr marL="193327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2pPr>
            <a:lvl3pPr marL="386654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3pPr>
            <a:lvl4pPr marL="579981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4pPr>
            <a:lvl5pPr marL="773308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5pPr>
            <a:lvl6pPr marL="966635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6pPr>
            <a:lvl7pPr marL="1159962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7pPr>
            <a:lvl8pPr marL="1353289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8pPr>
            <a:lvl9pPr marL="1546616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70122" y="29132109"/>
            <a:ext cx="72262365" cy="82390827"/>
          </a:xfrm>
        </p:spPr>
        <p:txBody>
          <a:bodyPr/>
          <a:lstStyle>
            <a:lvl1pPr>
              <a:defRPr sz="11800"/>
            </a:lvl1pPr>
            <a:lvl2pPr>
              <a:defRPr sz="101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4389120"/>
            <a:ext cx="34564320" cy="200054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6858000"/>
            <a:ext cx="16968790" cy="1154162"/>
          </a:xfrm>
        </p:spPr>
        <p:txBody>
          <a:bodyPr anchor="b"/>
          <a:lstStyle>
            <a:lvl1pPr marL="0" indent="0">
              <a:lnSpc>
                <a:spcPts val="9000"/>
              </a:lnSpc>
              <a:spcBef>
                <a:spcPts val="0"/>
              </a:spcBef>
              <a:buNone/>
              <a:defRPr sz="7000" b="1"/>
            </a:lvl1pPr>
            <a:lvl2pPr marL="1933270" indent="0">
              <a:buNone/>
              <a:defRPr sz="8500" b="1"/>
            </a:lvl2pPr>
            <a:lvl3pPr marL="3866540" indent="0">
              <a:buNone/>
              <a:defRPr sz="7600" b="1"/>
            </a:lvl3pPr>
            <a:lvl4pPr marL="5799811" indent="0">
              <a:buNone/>
              <a:defRPr sz="6800" b="1"/>
            </a:lvl4pPr>
            <a:lvl5pPr marL="7733081" indent="0">
              <a:buNone/>
              <a:defRPr sz="6800" b="1"/>
            </a:lvl5pPr>
            <a:lvl6pPr marL="9666351" indent="0">
              <a:buNone/>
              <a:defRPr sz="6800" b="1"/>
            </a:lvl6pPr>
            <a:lvl7pPr marL="11599621" indent="0">
              <a:buNone/>
              <a:defRPr sz="6800" b="1"/>
            </a:lvl7pPr>
            <a:lvl8pPr marL="13532891" indent="0">
              <a:buNone/>
              <a:defRPr sz="6800" b="1"/>
            </a:lvl8pPr>
            <a:lvl9pPr marL="15466162" indent="0">
              <a:buNone/>
              <a:defRPr sz="68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0" y="8229600"/>
            <a:ext cx="16968790" cy="6247864"/>
          </a:xfrm>
        </p:spPr>
        <p:txBody>
          <a:bodyPr/>
          <a:lstStyle>
            <a:lvl1pPr marL="914400" indent="-914400">
              <a:defRPr sz="7000"/>
            </a:lvl1pPr>
            <a:lvl2pPr marL="1755775" indent="-841375">
              <a:defRPr sz="7000"/>
            </a:lvl2pPr>
            <a:lvl3pPr marL="2743200" indent="-914400">
              <a:defRPr sz="7000"/>
            </a:lvl3pPr>
            <a:lvl4pPr marL="3657600" indent="-914400">
              <a:defRPr sz="7000"/>
            </a:lvl4pPr>
            <a:lvl5pPr marL="4572000" indent="-841375">
              <a:defRPr sz="70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509107" y="6858000"/>
            <a:ext cx="16975455" cy="1154162"/>
          </a:xfrm>
        </p:spPr>
        <p:txBody>
          <a:bodyPr anchor="b"/>
          <a:lstStyle>
            <a:lvl1pPr marL="0" indent="0">
              <a:lnSpc>
                <a:spcPts val="9000"/>
              </a:lnSpc>
              <a:spcBef>
                <a:spcPts val="0"/>
              </a:spcBef>
              <a:buNone/>
              <a:defRPr sz="7000" b="1"/>
            </a:lvl1pPr>
            <a:lvl2pPr marL="1933270" indent="0">
              <a:buNone/>
              <a:defRPr sz="8500" b="1"/>
            </a:lvl2pPr>
            <a:lvl3pPr marL="3866540" indent="0">
              <a:buNone/>
              <a:defRPr sz="7600" b="1"/>
            </a:lvl3pPr>
            <a:lvl4pPr marL="5799811" indent="0">
              <a:buNone/>
              <a:defRPr sz="6800" b="1"/>
            </a:lvl4pPr>
            <a:lvl5pPr marL="7733081" indent="0">
              <a:buNone/>
              <a:defRPr sz="6800" b="1"/>
            </a:lvl5pPr>
            <a:lvl6pPr marL="9666351" indent="0">
              <a:buNone/>
              <a:defRPr sz="6800" b="1"/>
            </a:lvl6pPr>
            <a:lvl7pPr marL="11599621" indent="0">
              <a:buNone/>
              <a:defRPr sz="6800" b="1"/>
            </a:lvl7pPr>
            <a:lvl8pPr marL="13532891" indent="0">
              <a:buNone/>
              <a:defRPr sz="6800" b="1"/>
            </a:lvl8pPr>
            <a:lvl9pPr marL="15466162" indent="0">
              <a:buNone/>
              <a:defRPr sz="68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509107" y="8229600"/>
            <a:ext cx="16975455" cy="6247864"/>
          </a:xfrm>
        </p:spPr>
        <p:txBody>
          <a:bodyPr/>
          <a:lstStyle>
            <a:lvl1pPr marL="914400" indent="-914400">
              <a:defRPr sz="7000"/>
            </a:lvl1pPr>
            <a:lvl2pPr marL="1755775" indent="-841375">
              <a:defRPr sz="7000"/>
            </a:lvl2pPr>
            <a:lvl3pPr marL="2743200" indent="-987425">
              <a:defRPr sz="7000"/>
            </a:lvl3pPr>
            <a:lvl4pPr marL="3657600" indent="-987425">
              <a:defRPr sz="7000"/>
            </a:lvl4pPr>
            <a:lvl5pPr marL="4572000" indent="-841375">
              <a:defRPr sz="70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2" y="1165013"/>
            <a:ext cx="12634915" cy="4958080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5210" y="1165016"/>
            <a:ext cx="21469350" cy="24973282"/>
          </a:xfrm>
        </p:spPr>
        <p:txBody>
          <a:bodyPr/>
          <a:lstStyle>
            <a:lvl1pPr>
              <a:defRPr sz="13500"/>
            </a:lvl1pPr>
            <a:lvl2pPr>
              <a:defRPr sz="11800"/>
            </a:lvl2pPr>
            <a:lvl3pPr>
              <a:defRPr sz="101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2" y="6123096"/>
            <a:ext cx="12634915" cy="20015202"/>
          </a:xfrm>
        </p:spPr>
        <p:txBody>
          <a:bodyPr/>
          <a:lstStyle>
            <a:lvl1pPr marL="0" indent="0">
              <a:buNone/>
              <a:defRPr sz="5900"/>
            </a:lvl1pPr>
            <a:lvl2pPr marL="1933270" indent="0">
              <a:buNone/>
              <a:defRPr sz="5100"/>
            </a:lvl2pPr>
            <a:lvl3pPr marL="3866540" indent="0">
              <a:buNone/>
              <a:defRPr sz="4200"/>
            </a:lvl3pPr>
            <a:lvl4pPr marL="5799811" indent="0">
              <a:buNone/>
              <a:defRPr sz="3800"/>
            </a:lvl4pPr>
            <a:lvl5pPr marL="7733081" indent="0">
              <a:buNone/>
              <a:defRPr sz="3800"/>
            </a:lvl5pPr>
            <a:lvl6pPr marL="9666351" indent="0">
              <a:buNone/>
              <a:defRPr sz="3800"/>
            </a:lvl6pPr>
            <a:lvl7pPr marL="11599621" indent="0">
              <a:buNone/>
              <a:defRPr sz="3800"/>
            </a:lvl7pPr>
            <a:lvl8pPr marL="13532891" indent="0">
              <a:buNone/>
              <a:defRPr sz="3800"/>
            </a:lvl8pPr>
            <a:lvl9pPr marL="15466162" indent="0">
              <a:buNone/>
              <a:defRPr sz="3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27120429"/>
            <a:ext cx="8961120" cy="1557867"/>
          </a:xfrm>
          <a:prstGeom prst="rect">
            <a:avLst/>
          </a:prstGeom>
        </p:spPr>
        <p:txBody>
          <a:bodyPr/>
          <a:lstStyle/>
          <a:p>
            <a:fld id="{82C95654-4974-441A-896B-23BB045C0C5C}" type="datetimeFigureOut">
              <a:rPr lang="en-US" smtClean="0"/>
              <a:pPr/>
              <a:t>9/26/14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27120429"/>
            <a:ext cx="12161520" cy="155786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27120429"/>
            <a:ext cx="8961120" cy="1557867"/>
          </a:xfrm>
          <a:prstGeom prst="rect">
            <a:avLst/>
          </a:prstGeom>
        </p:spPr>
        <p:txBody>
          <a:bodyPr/>
          <a:lstStyle/>
          <a:p>
            <a:fld id="{E8967439-1409-4822-B6CD-A4EF3FEDE2F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7610" y="20482560"/>
            <a:ext cx="23042880" cy="2418082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527610" y="2614507"/>
            <a:ext cx="23042880" cy="17556480"/>
          </a:xfrm>
        </p:spPr>
        <p:txBody>
          <a:bodyPr/>
          <a:lstStyle>
            <a:lvl1pPr marL="0" indent="0">
              <a:buNone/>
              <a:defRPr sz="13500"/>
            </a:lvl1pPr>
            <a:lvl2pPr marL="1933270" indent="0">
              <a:buNone/>
              <a:defRPr sz="11800"/>
            </a:lvl2pPr>
            <a:lvl3pPr marL="3866540" indent="0">
              <a:buNone/>
              <a:defRPr sz="10100"/>
            </a:lvl3pPr>
            <a:lvl4pPr marL="5799811" indent="0">
              <a:buNone/>
              <a:defRPr sz="8500"/>
            </a:lvl4pPr>
            <a:lvl5pPr marL="7733081" indent="0">
              <a:buNone/>
              <a:defRPr sz="8500"/>
            </a:lvl5pPr>
            <a:lvl6pPr marL="9666351" indent="0">
              <a:buNone/>
              <a:defRPr sz="8500"/>
            </a:lvl6pPr>
            <a:lvl7pPr marL="11599621" indent="0">
              <a:buNone/>
              <a:defRPr sz="8500"/>
            </a:lvl7pPr>
            <a:lvl8pPr marL="13532891" indent="0">
              <a:buNone/>
              <a:defRPr sz="8500"/>
            </a:lvl8pPr>
            <a:lvl9pPr marL="15466162" indent="0">
              <a:buNone/>
              <a:defRPr sz="8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27610" y="22900642"/>
            <a:ext cx="23042880" cy="3434078"/>
          </a:xfrm>
        </p:spPr>
        <p:txBody>
          <a:bodyPr/>
          <a:lstStyle>
            <a:lvl1pPr marL="0" indent="0">
              <a:buNone/>
              <a:defRPr sz="5900"/>
            </a:lvl1pPr>
            <a:lvl2pPr marL="1933270" indent="0">
              <a:buNone/>
              <a:defRPr sz="5100"/>
            </a:lvl2pPr>
            <a:lvl3pPr marL="3866540" indent="0">
              <a:buNone/>
              <a:defRPr sz="4200"/>
            </a:lvl3pPr>
            <a:lvl4pPr marL="5799811" indent="0">
              <a:buNone/>
              <a:defRPr sz="3800"/>
            </a:lvl4pPr>
            <a:lvl5pPr marL="7733081" indent="0">
              <a:buNone/>
              <a:defRPr sz="3800"/>
            </a:lvl5pPr>
            <a:lvl6pPr marL="9666351" indent="0">
              <a:buNone/>
              <a:defRPr sz="3800"/>
            </a:lvl6pPr>
            <a:lvl7pPr marL="11599621" indent="0">
              <a:buNone/>
              <a:defRPr sz="3800"/>
            </a:lvl7pPr>
            <a:lvl8pPr marL="13532891" indent="0">
              <a:buNone/>
              <a:defRPr sz="3800"/>
            </a:lvl8pPr>
            <a:lvl9pPr marL="15466162" indent="0">
              <a:buNone/>
              <a:defRPr sz="3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27120429"/>
            <a:ext cx="8961120" cy="1557867"/>
          </a:xfrm>
          <a:prstGeom prst="rect">
            <a:avLst/>
          </a:prstGeom>
        </p:spPr>
        <p:txBody>
          <a:bodyPr/>
          <a:lstStyle/>
          <a:p>
            <a:fld id="{82C95654-4974-441A-896B-23BB045C0C5C}" type="datetimeFigureOut">
              <a:rPr lang="en-US" smtClean="0"/>
              <a:pPr/>
              <a:t>9/26/14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27120429"/>
            <a:ext cx="12161520" cy="155786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27120429"/>
            <a:ext cx="8961120" cy="1557867"/>
          </a:xfrm>
          <a:prstGeom prst="rect">
            <a:avLst/>
          </a:prstGeom>
        </p:spPr>
        <p:txBody>
          <a:bodyPr/>
          <a:lstStyle/>
          <a:p>
            <a:fld id="{E8967439-1409-4822-B6CD-A4EF3FEDE2F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ster_04-Horiz-01.jp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38404800" cy="292608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389120"/>
            <a:ext cx="34564320" cy="1692771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6858000"/>
            <a:ext cx="34564320" cy="6247864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866540" rtl="0" eaLnBrk="1" latinLnBrk="0" hangingPunct="1">
        <a:spcBef>
          <a:spcPct val="0"/>
        </a:spcBef>
        <a:buNone/>
        <a:defRPr sz="11000" b="1" kern="1200">
          <a:solidFill>
            <a:schemeClr val="tx1"/>
          </a:solidFill>
          <a:latin typeface="Myriad Pro" pitchFamily="34" charset="0"/>
          <a:ea typeface="+mj-ea"/>
          <a:cs typeface="+mj-cs"/>
        </a:defRPr>
      </a:lvl1pPr>
    </p:titleStyle>
    <p:bodyStyle>
      <a:lvl1pPr marL="1449953" indent="-1449953" algn="l" defTabSz="3866540" rtl="0" eaLnBrk="1" latinLnBrk="0" hangingPunct="1">
        <a:spcBef>
          <a:spcPct val="20000"/>
        </a:spcBef>
        <a:buFont typeface="Arial" pitchFamily="34" charset="0"/>
        <a:buChar char="•"/>
        <a:defRPr sz="7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1pPr>
      <a:lvl2pPr marL="3141564" indent="-1208294" algn="l" defTabSz="3866540" rtl="0" eaLnBrk="1" latinLnBrk="0" hangingPunct="1">
        <a:spcBef>
          <a:spcPct val="20000"/>
        </a:spcBef>
        <a:buFont typeface="Arial" pitchFamily="34" charset="0"/>
        <a:buChar char="–"/>
        <a:defRPr sz="7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2pPr>
      <a:lvl3pPr marL="4833176" indent="-966635" algn="l" defTabSz="3866540" rtl="0" eaLnBrk="1" latinLnBrk="0" hangingPunct="1">
        <a:spcBef>
          <a:spcPct val="20000"/>
        </a:spcBef>
        <a:buFont typeface="Arial" pitchFamily="34" charset="0"/>
        <a:buChar char="•"/>
        <a:defRPr sz="7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3pPr>
      <a:lvl4pPr marL="6766446" indent="-966635" algn="l" defTabSz="3866540" rtl="0" eaLnBrk="1" latinLnBrk="0" hangingPunct="1">
        <a:spcBef>
          <a:spcPct val="20000"/>
        </a:spcBef>
        <a:buFont typeface="Arial" pitchFamily="34" charset="0"/>
        <a:buChar char="–"/>
        <a:defRPr sz="7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4pPr>
      <a:lvl5pPr marL="8699716" indent="-966635" algn="l" defTabSz="3866540" rtl="0" eaLnBrk="1" latinLnBrk="0" hangingPunct="1">
        <a:spcBef>
          <a:spcPct val="20000"/>
        </a:spcBef>
        <a:buFont typeface="Arial" pitchFamily="34" charset="0"/>
        <a:buChar char="»"/>
        <a:defRPr sz="7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0632986" indent="-966635" algn="l" defTabSz="3866540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566256" indent="-966635" algn="l" defTabSz="3866540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4499527" indent="-966635" algn="l" defTabSz="3866540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6432797" indent="-966635" algn="l" defTabSz="3866540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933270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2pPr>
      <a:lvl3pPr marL="3866540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79981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4pPr>
      <a:lvl5pPr marL="773308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5pPr>
      <a:lvl6pPr marL="966635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6pPr>
      <a:lvl7pPr marL="1159962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7pPr>
      <a:lvl8pPr marL="1353289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8pPr>
      <a:lvl9pPr marL="15466162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avi"/><Relationship Id="rId4" Type="http://schemas.openxmlformats.org/officeDocument/2006/relationships/slideLayout" Target="../slideLayouts/slideLayout2.xml"/><Relationship Id="rId5" Type="http://schemas.openxmlformats.org/officeDocument/2006/relationships/oleObject" Target="../embeddings/oleObject1.bin"/><Relationship Id="rId6" Type="http://schemas.openxmlformats.org/officeDocument/2006/relationships/package" Target="../embeddings/Microsoft_Word_Document1.docx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1" Type="http://schemas.openxmlformats.org/officeDocument/2006/relationships/vmlDrawing" Target="../drawings/vmlDrawing1.vml"/><Relationship Id="rId2" Type="http://schemas.microsoft.com/office/2007/relationships/media" Target="../media/media3.avi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4.avi"/><Relationship Id="rId2" Type="http://schemas.openxmlformats.org/officeDocument/2006/relationships/video" Target="../media/media4.avi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5.avi"/><Relationship Id="rId2" Type="http://schemas.openxmlformats.org/officeDocument/2006/relationships/video" Target="../media/media5.avi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6.avi"/><Relationship Id="rId2" Type="http://schemas.openxmlformats.org/officeDocument/2006/relationships/video" Target="../media/media6.avi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Dendrite growth (reaction-limited case)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0" y="6858000"/>
            <a:ext cx="34564320" cy="12711171"/>
          </a:xfrm>
        </p:spPr>
        <p:txBody>
          <a:bodyPr/>
          <a:lstStyle/>
          <a:p>
            <a:r>
              <a:rPr lang="en-US" dirty="0" err="1" smtClean="0"/>
              <a:t>Damkohler</a:t>
            </a:r>
            <a:r>
              <a:rPr lang="en-US" dirty="0" smtClean="0"/>
              <a:t> number ≈ 1 (low reaction rate relatively to diffusion)</a:t>
            </a:r>
          </a:p>
          <a:p>
            <a:endParaRPr lang="en-US" dirty="0"/>
          </a:p>
          <a:p>
            <a:r>
              <a:rPr lang="en-US" dirty="0" smtClean="0"/>
              <a:t>Mesh: 50 × 50</a:t>
            </a:r>
          </a:p>
          <a:p>
            <a:r>
              <a:rPr lang="en-US" dirty="0" smtClean="0"/>
              <a:t>Domain: 10.0 × 10.0</a:t>
            </a:r>
          </a:p>
          <a:p>
            <a:r>
              <a:rPr lang="en-US" dirty="0" smtClean="0"/>
              <a:t>Reaction rate: 5.0</a:t>
            </a:r>
          </a:p>
          <a:p>
            <a:r>
              <a:rPr lang="en-US" dirty="0" smtClean="0"/>
              <a:t>Diffusion </a:t>
            </a:r>
            <a:r>
              <a:rPr lang="en-US" dirty="0" err="1" smtClean="0"/>
              <a:t>coef</a:t>
            </a:r>
            <a:r>
              <a:rPr lang="en-US" dirty="0" smtClean="0"/>
              <a:t>: 0.5</a:t>
            </a:r>
          </a:p>
          <a:p>
            <a:r>
              <a:rPr lang="en-US" dirty="0" smtClean="0"/>
              <a:t>Epsilon: 0.05</a:t>
            </a:r>
          </a:p>
          <a:p>
            <a:endParaRPr lang="en-US" dirty="0"/>
          </a:p>
          <a:p>
            <a:r>
              <a:rPr lang="en-US" dirty="0" err="1" smtClean="0"/>
              <a:t>dt</a:t>
            </a:r>
            <a:r>
              <a:rPr lang="en-US" dirty="0" smtClean="0"/>
              <a:t>  = 0.005</a:t>
            </a:r>
          </a:p>
          <a:p>
            <a:r>
              <a:rPr lang="en-US" dirty="0" err="1" smtClean="0"/>
              <a:t>Timestep</a:t>
            </a:r>
            <a:r>
              <a:rPr lang="en-US" dirty="0" smtClean="0"/>
              <a:t> = 200</a:t>
            </a:r>
            <a:endParaRPr lang="en-US" dirty="0"/>
          </a:p>
        </p:txBody>
      </p:sp>
      <p:pic>
        <p:nvPicPr>
          <p:cNvPr id="6" name="lowreacti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44200" y="12115800"/>
            <a:ext cx="26441400" cy="15394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283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Dendrite growth (diffusion-limited case)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0" y="6858000"/>
            <a:ext cx="34564320" cy="6247864"/>
          </a:xfrm>
        </p:spPr>
        <p:txBody>
          <a:bodyPr/>
          <a:lstStyle/>
          <a:p>
            <a:r>
              <a:rPr lang="en-US" dirty="0" err="1" smtClean="0"/>
              <a:t>Damkohler</a:t>
            </a:r>
            <a:r>
              <a:rPr lang="en-US" dirty="0" smtClean="0"/>
              <a:t> number </a:t>
            </a:r>
            <a:r>
              <a:rPr lang="en-US" dirty="0"/>
              <a:t>≈ </a:t>
            </a:r>
            <a:r>
              <a:rPr lang="en-US" dirty="0" smtClean="0"/>
              <a:t>50,000</a:t>
            </a:r>
          </a:p>
          <a:p>
            <a:endParaRPr lang="en-US" dirty="0"/>
          </a:p>
          <a:p>
            <a:r>
              <a:rPr lang="en-US" dirty="0" err="1"/>
              <a:t>dt</a:t>
            </a:r>
            <a:r>
              <a:rPr lang="en-US" dirty="0"/>
              <a:t>  = </a:t>
            </a:r>
            <a:r>
              <a:rPr lang="en-US" dirty="0" smtClean="0"/>
              <a:t>0.01</a:t>
            </a:r>
            <a:endParaRPr lang="en-US" dirty="0"/>
          </a:p>
          <a:p>
            <a:r>
              <a:rPr lang="en-US" dirty="0" err="1"/>
              <a:t>Timestep</a:t>
            </a:r>
            <a:r>
              <a:rPr lang="en-US" dirty="0"/>
              <a:t> </a:t>
            </a:r>
            <a:r>
              <a:rPr lang="en-US" dirty="0" smtClean="0"/>
              <a:t>= 80</a:t>
            </a:r>
            <a:endParaRPr lang="en-US" dirty="0"/>
          </a:p>
          <a:p>
            <a:endParaRPr lang="en-US" dirty="0"/>
          </a:p>
        </p:txBody>
      </p:sp>
      <p:pic>
        <p:nvPicPr>
          <p:cNvPr id="5" name="highreacti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10800" y="11268674"/>
            <a:ext cx="26845845" cy="1562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648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Dendrite growth (</a:t>
            </a:r>
            <a:r>
              <a:rPr lang="en-US" dirty="0" err="1" smtClean="0"/>
              <a:t>sidebranch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0" y="6858000"/>
            <a:ext cx="34564320" cy="10125849"/>
          </a:xfrm>
        </p:spPr>
        <p:txBody>
          <a:bodyPr/>
          <a:lstStyle/>
          <a:p>
            <a:r>
              <a:rPr lang="en-US" dirty="0" err="1" smtClean="0"/>
              <a:t>Damkohler</a:t>
            </a:r>
            <a:r>
              <a:rPr lang="en-US" dirty="0" smtClean="0"/>
              <a:t> </a:t>
            </a:r>
            <a:r>
              <a:rPr lang="en-US" dirty="0"/>
              <a:t>number &gt; </a:t>
            </a:r>
            <a:r>
              <a:rPr lang="en-US" dirty="0" smtClean="0"/>
              <a:t>10,000</a:t>
            </a:r>
          </a:p>
          <a:p>
            <a:r>
              <a:rPr lang="en-US" dirty="0" smtClean="0"/>
              <a:t>Random noise was introduced</a:t>
            </a:r>
          </a:p>
          <a:p>
            <a:endParaRPr lang="en-US" dirty="0"/>
          </a:p>
          <a:p>
            <a:r>
              <a:rPr lang="el-GR" i="1" dirty="0" smtClean="0"/>
              <a:t>α</a:t>
            </a:r>
            <a:r>
              <a:rPr lang="en-US" dirty="0" smtClean="0"/>
              <a:t> is the amplitude of noise</a:t>
            </a:r>
          </a:p>
          <a:p>
            <a:r>
              <a:rPr lang="en-US" i="1" dirty="0" smtClean="0"/>
              <a:t>n</a:t>
            </a:r>
            <a:r>
              <a:rPr lang="en-US" dirty="0" smtClean="0"/>
              <a:t> is random number</a:t>
            </a:r>
          </a:p>
          <a:p>
            <a:endParaRPr lang="en-US" dirty="0" smtClean="0"/>
          </a:p>
          <a:p>
            <a:r>
              <a:rPr lang="en-US" dirty="0" err="1" smtClean="0"/>
              <a:t>dt</a:t>
            </a:r>
            <a:r>
              <a:rPr lang="en-US" dirty="0" smtClean="0"/>
              <a:t> = 0.01</a:t>
            </a:r>
          </a:p>
          <a:p>
            <a:r>
              <a:rPr lang="en-US" dirty="0" err="1" smtClean="0"/>
              <a:t>Timestep</a:t>
            </a:r>
            <a:r>
              <a:rPr lang="en-US" dirty="0" smtClean="0"/>
              <a:t> = 80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5767270"/>
              </p:ext>
            </p:extLst>
          </p:nvPr>
        </p:nvGraphicFramePr>
        <p:xfrm>
          <a:off x="-10058400" y="9525000"/>
          <a:ext cx="35269690" cy="1142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0" name="Document" r:id="rId6" imgW="5486400" imgH="177800" progId="Word.Document.12">
                  <p:embed/>
                </p:oleObj>
              </mc:Choice>
              <mc:Fallback>
                <p:oleObj name="Document" r:id="rId6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0058400" y="9525000"/>
                        <a:ext cx="35269690" cy="1142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sidebranch.avi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98086" y="12115800"/>
            <a:ext cx="26830514" cy="156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580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0" y="6858000"/>
            <a:ext cx="34564320" cy="1077218"/>
          </a:xfrm>
        </p:spPr>
        <p:txBody>
          <a:bodyPr/>
          <a:lstStyle/>
          <a:p>
            <a:r>
              <a:rPr lang="en-US" dirty="0" smtClean="0"/>
              <a:t>All parameters are the same as </a:t>
            </a:r>
            <a:r>
              <a:rPr lang="en-US" dirty="0" err="1" smtClean="0"/>
              <a:t>sidebranch</a:t>
            </a:r>
            <a:r>
              <a:rPr lang="en-US" dirty="0" smtClean="0"/>
              <a:t> case with random noise</a:t>
            </a:r>
            <a:endParaRPr lang="en-US" dirty="0"/>
          </a:p>
        </p:txBody>
      </p:sp>
      <p:pic>
        <p:nvPicPr>
          <p:cNvPr id="5" name="dissoluti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01200" y="8534400"/>
            <a:ext cx="27484917" cy="160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240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Dissolution (point source)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0" y="6858000"/>
            <a:ext cx="34564320" cy="6247864"/>
          </a:xfrm>
        </p:spPr>
        <p:txBody>
          <a:bodyPr/>
          <a:lstStyle/>
          <a:p>
            <a:r>
              <a:rPr lang="en-US" dirty="0" smtClean="0"/>
              <a:t>Dissolution progress is slow</a:t>
            </a:r>
          </a:p>
          <a:p>
            <a:endParaRPr lang="en-US" dirty="0"/>
          </a:p>
          <a:p>
            <a:r>
              <a:rPr lang="en-US" dirty="0" err="1"/>
              <a:t>dt</a:t>
            </a:r>
            <a:r>
              <a:rPr lang="en-US" dirty="0"/>
              <a:t> = 0.01</a:t>
            </a:r>
          </a:p>
          <a:p>
            <a:r>
              <a:rPr lang="en-US" dirty="0" err="1"/>
              <a:t>Timestep</a:t>
            </a:r>
            <a:r>
              <a:rPr lang="en-US" dirty="0"/>
              <a:t> = </a:t>
            </a:r>
            <a:r>
              <a:rPr lang="en-US" dirty="0" smtClean="0"/>
              <a:t>100</a:t>
            </a:r>
            <a:endParaRPr lang="en-US" dirty="0"/>
          </a:p>
          <a:p>
            <a:endParaRPr lang="en-US" dirty="0"/>
          </a:p>
        </p:txBody>
      </p:sp>
      <p:pic>
        <p:nvPicPr>
          <p:cNvPr id="4" name="dissolution_point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77400" y="9291638"/>
            <a:ext cx="27362215" cy="1593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201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Dissolution (point source, with </a:t>
            </a:r>
            <a:r>
              <a:rPr lang="en-US" dirty="0" err="1" smtClean="0"/>
              <a:t>convenction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0" y="6858000"/>
            <a:ext cx="34564320" cy="1077218"/>
          </a:xfrm>
        </p:spPr>
        <p:txBody>
          <a:bodyPr/>
          <a:lstStyle/>
          <a:p>
            <a:r>
              <a:rPr lang="en-US" dirty="0" smtClean="0"/>
              <a:t>All parameters are same, except add a </a:t>
            </a:r>
            <a:r>
              <a:rPr lang="en-US" dirty="0" err="1" smtClean="0"/>
              <a:t>convenction</a:t>
            </a:r>
            <a:r>
              <a:rPr lang="en-US" dirty="0" smtClean="0"/>
              <a:t> term along x axis</a:t>
            </a:r>
            <a:endParaRPr lang="en-US" dirty="0"/>
          </a:p>
        </p:txBody>
      </p:sp>
      <p:pic>
        <p:nvPicPr>
          <p:cNvPr id="4" name="dissolution_point_convencti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67800" y="8458200"/>
            <a:ext cx="28531961" cy="166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68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</TotalTime>
  <Words>142</Words>
  <Application>Microsoft Macintosh PowerPoint</Application>
  <PresentationFormat>Custom</PresentationFormat>
  <Paragraphs>34</Paragraphs>
  <Slides>6</Slides>
  <Notes>0</Notes>
  <HiddenSlides>0</HiddenSlides>
  <MMClips>6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Office Theme</vt:lpstr>
      <vt:lpstr>Document</vt:lpstr>
      <vt:lpstr>Dendrite growth (reaction-limited case)</vt:lpstr>
      <vt:lpstr>Dendrite growth (diffusion-limited case)</vt:lpstr>
      <vt:lpstr>Dendrite growth (sidebranch) </vt:lpstr>
      <vt:lpstr>Dissolution</vt:lpstr>
      <vt:lpstr>Dissolution (point source)</vt:lpstr>
      <vt:lpstr>Dissolution (point source, with convenction)</vt:lpstr>
    </vt:vector>
  </TitlesOfParts>
  <Company>INL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INL</dc:creator>
  <cp:lastModifiedBy>ZEXUAN XU</cp:lastModifiedBy>
  <cp:revision>72</cp:revision>
  <dcterms:created xsi:type="dcterms:W3CDTF">2013-06-24T17:00:06Z</dcterms:created>
  <dcterms:modified xsi:type="dcterms:W3CDTF">2014-09-26T20:52:01Z</dcterms:modified>
</cp:coreProperties>
</file>

<file path=docProps/thumbnail.jpeg>
</file>